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40" r:id="rId3"/>
  </p:sldMasterIdLst>
  <p:notesMasterIdLst>
    <p:notesMasterId r:id="rId6"/>
  </p:notesMasterIdLst>
  <p:handoutMasterIdLst>
    <p:handoutMasterId r:id="rId7"/>
  </p:handoutMasterIdLst>
  <p:sldIdLst>
    <p:sldId id="256" r:id="rId4"/>
    <p:sldId id="258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85EF"/>
    <a:srgbClr val="030397"/>
    <a:srgbClr val="6699FF"/>
    <a:srgbClr val="CCECFF"/>
    <a:srgbClr val="5F5F5F"/>
    <a:srgbClr val="FFCC00"/>
    <a:srgbClr val="3D93F1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E29E618-9789-4A7E-A746-9AB9387AEDCA}" v="6" dt="2021-04-16T01:33:54.994"/>
    <p1510:client id="{FCB4FE30-4122-4A1B-B1F2-0AF0C78B9861}" v="8" dt="2021-04-25T19:56:09.24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87912" autoAdjust="0"/>
  </p:normalViewPr>
  <p:slideViewPr>
    <p:cSldViewPr snapToGrid="0">
      <p:cViewPr varScale="1">
        <p:scale>
          <a:sx n="64" d="100"/>
          <a:sy n="64" d="100"/>
        </p:scale>
        <p:origin x="-156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0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Master" Target="slideMasters/slideMaster1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ook, April K" userId="S::acook@blm.gov::0ee590df-b048-47d3-9ef1-a007058af38f" providerId="AD" clId="Web-{4E29E618-9789-4A7E-A746-9AB9387AEDCA}"/>
    <pc:docChg chg="modSld">
      <pc:chgData name="Cook, April K" userId="S::acook@blm.gov::0ee590df-b048-47d3-9ef1-a007058af38f" providerId="AD" clId="Web-{4E29E618-9789-4A7E-A746-9AB9387AEDCA}" dt="2021-04-16T01:33:52.994" v="3" actId="20577"/>
      <pc:docMkLst>
        <pc:docMk/>
      </pc:docMkLst>
      <pc:sldChg chg="modSp">
        <pc:chgData name="Cook, April K" userId="S::acook@blm.gov::0ee590df-b048-47d3-9ef1-a007058af38f" providerId="AD" clId="Web-{4E29E618-9789-4A7E-A746-9AB9387AEDCA}" dt="2021-04-16T01:33:52.994" v="3" actId="20577"/>
        <pc:sldMkLst>
          <pc:docMk/>
          <pc:sldMk cId="0" sldId="256"/>
        </pc:sldMkLst>
        <pc:spChg chg="mod">
          <ac:chgData name="Cook, April K" userId="S::acook@blm.gov::0ee590df-b048-47d3-9ef1-a007058af38f" providerId="AD" clId="Web-{4E29E618-9789-4A7E-A746-9AB9387AEDCA}" dt="2021-04-16T01:33:52.994" v="3" actId="20577"/>
          <ac:spMkLst>
            <pc:docMk/>
            <pc:sldMk cId="0" sldId="256"/>
            <ac:spMk id="3074" creationId="{86DD0066-C436-4A81-8B1F-9A392B768AD4}"/>
          </ac:spMkLst>
        </pc:spChg>
      </pc:sldChg>
    </pc:docChg>
  </pc:docChgLst>
  <pc:docChgLst>
    <pc:chgData name="Bradley, Edward M (DNR)" userId="S::edward.bradley_alaska.gov#ext#@doimspp.onmicrosoft.com::c1626a4b-8914-4f0f-abbf-d3ca134def99" providerId="AD" clId="Web-{FCB4FE30-4122-4A1B-B1F2-0AF0C78B9861}"/>
    <pc:docChg chg="modSld">
      <pc:chgData name="Bradley, Edward M (DNR)" userId="S::edward.bradley_alaska.gov#ext#@doimspp.onmicrosoft.com::c1626a4b-8914-4f0f-abbf-d3ca134def99" providerId="AD" clId="Web-{FCB4FE30-4122-4A1B-B1F2-0AF0C78B9861}" dt="2021-04-25T19:56:04.809" v="1" actId="20577"/>
      <pc:docMkLst>
        <pc:docMk/>
      </pc:docMkLst>
      <pc:sldChg chg="modSp">
        <pc:chgData name="Bradley, Edward M (DNR)" userId="S::edward.bradley_alaska.gov#ext#@doimspp.onmicrosoft.com::c1626a4b-8914-4f0f-abbf-d3ca134def99" providerId="AD" clId="Web-{FCB4FE30-4122-4A1B-B1F2-0AF0C78B9861}" dt="2021-04-25T19:56:04.809" v="1" actId="20577"/>
        <pc:sldMkLst>
          <pc:docMk/>
          <pc:sldMk cId="0" sldId="258"/>
        </pc:sldMkLst>
        <pc:spChg chg="mod">
          <ac:chgData name="Bradley, Edward M (DNR)" userId="S::edward.bradley_alaska.gov#ext#@doimspp.onmicrosoft.com::c1626a4b-8914-4f0f-abbf-d3ca134def99" providerId="AD" clId="Web-{FCB4FE30-4122-4A1B-B1F2-0AF0C78B9861}" dt="2021-04-25T19:56:04.809" v="1" actId="20577"/>
          <ac:spMkLst>
            <pc:docMk/>
            <pc:sldMk cId="0" sldId="258"/>
            <ac:spMk id="4100" creationId="{4D274E8B-4FC9-46CB-A211-7C7A16833129}"/>
          </ac:spMkLst>
        </pc:spChg>
        <pc:spChg chg="mod">
          <ac:chgData name="Bradley, Edward M (DNR)" userId="S::edward.bradley_alaska.gov#ext#@doimspp.onmicrosoft.com::c1626a4b-8914-4f0f-abbf-d3ca134def99" providerId="AD" clId="Web-{FCB4FE30-4122-4A1B-B1F2-0AF0C78B9861}" dt="2021-04-25T19:55:58.230" v="0" actId="20577"/>
          <ac:spMkLst>
            <pc:docMk/>
            <pc:sldMk cId="0" sldId="258"/>
            <ac:spMk id="4101" creationId="{71C3DE3D-DAD2-436B-BDC9-97D16DEA06B1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1869D0D7-29D9-49DA-8665-0603C08C1A0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18419E85-C42C-4E56-A718-879965F8983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4036" name="Rectangle 4">
            <a:extLst>
              <a:ext uri="{FF2B5EF4-FFF2-40B4-BE49-F238E27FC236}">
                <a16:creationId xmlns:a16="http://schemas.microsoft.com/office/drawing/2014/main" id="{FB840A9C-01ED-47E1-A222-69EFCF97EEC7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charset="0"/>
              </a:defRPr>
            </a:lvl1pPr>
          </a:lstStyle>
          <a:p>
            <a:pPr>
              <a:defRPr/>
            </a:pPr>
            <a:r>
              <a:rPr lang="en-US" altLang="en-US"/>
              <a:t>02-2-D110-EP</a:t>
            </a:r>
          </a:p>
        </p:txBody>
      </p:sp>
      <p:sp>
        <p:nvSpPr>
          <p:cNvPr id="44037" name="Rectangle 5">
            <a:extLst>
              <a:ext uri="{FF2B5EF4-FFF2-40B4-BE49-F238E27FC236}">
                <a16:creationId xmlns:a16="http://schemas.microsoft.com/office/drawing/2014/main" id="{E0AB4E61-5E2F-4158-B548-B5E6478EE1CB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D5D1CCF9-0AED-4A25-86ED-D80F17880FC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8B88D9AB-109C-4F68-8B63-7F5344B2731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C48A23CB-7996-44A2-9DB4-FE172AADB81F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5BE416BD-7436-4E7E-A338-A32F8FD24E9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5" name="Rectangle 5">
            <a:extLst>
              <a:ext uri="{FF2B5EF4-FFF2-40B4-BE49-F238E27FC236}">
                <a16:creationId xmlns:a16="http://schemas.microsoft.com/office/drawing/2014/main" id="{FBE20A43-627F-4326-9618-546DF64A55B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10246" name="Rectangle 6">
            <a:extLst>
              <a:ext uri="{FF2B5EF4-FFF2-40B4-BE49-F238E27FC236}">
                <a16:creationId xmlns:a16="http://schemas.microsoft.com/office/drawing/2014/main" id="{001F71E5-6E22-4D08-81A4-1809EF70C7BC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charset="0"/>
              </a:defRPr>
            </a:lvl1pPr>
          </a:lstStyle>
          <a:p>
            <a:pPr>
              <a:defRPr/>
            </a:pPr>
            <a:r>
              <a:rPr lang="en-US" altLang="en-US"/>
              <a:t>02-2-D110-EP</a:t>
            </a:r>
          </a:p>
        </p:txBody>
      </p:sp>
      <p:sp>
        <p:nvSpPr>
          <p:cNvPr id="10247" name="Rectangle 7">
            <a:extLst>
              <a:ext uri="{FF2B5EF4-FFF2-40B4-BE49-F238E27FC236}">
                <a16:creationId xmlns:a16="http://schemas.microsoft.com/office/drawing/2014/main" id="{D442E821-B91E-4587-8010-6E78DDA7202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0837A503-40BB-43F8-A9FB-102A6AD6091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728F2492-2040-410E-9F7B-E3B67502039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B79CDCA-48AD-44F0-AE14-A472B001CA8D}" type="slidenum">
              <a:rPr lang="en-US" altLang="en-US"/>
              <a:pPr eaLnBrk="1" hangingPunct="1"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0A49FFA9-E77A-4490-8D44-BEB748A5CF6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6C052CF6-EF06-4F54-8F85-1D23A2E2E6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6149" name="Footer Placeholder 1">
            <a:extLst>
              <a:ext uri="{FF2B5EF4-FFF2-40B4-BE49-F238E27FC236}">
                <a16:creationId xmlns:a16="http://schemas.microsoft.com/office/drawing/2014/main" id="{75B05A7F-3CB8-4F4A-8143-88F63730EB9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/>
              <a:t>02-2-D110-EP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5A2040DC-2468-4FAE-B76A-4724081972D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A63A8FB-0EF1-4646-B153-D6EED69446F2}" type="slidenum">
              <a:rPr lang="en-US" altLang="en-US"/>
              <a:pPr eaLnBrk="1" hangingPunct="1"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D9BC2EED-6F7C-4D3D-90FC-952DC99D148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4941B01C-4ACB-40F4-AC16-F891E82AC8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7173" name="Footer Placeholder 1">
            <a:extLst>
              <a:ext uri="{FF2B5EF4-FFF2-40B4-BE49-F238E27FC236}">
                <a16:creationId xmlns:a16="http://schemas.microsoft.com/office/drawing/2014/main" id="{48A39B6B-DA3B-401F-8591-9998B025716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/>
              <a:t>02-2-D110-EP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bar">
            <a:extLst>
              <a:ext uri="{FF2B5EF4-FFF2-40B4-BE49-F238E27FC236}">
                <a16:creationId xmlns:a16="http://schemas.microsoft.com/office/drawing/2014/main" id="{E12B5E5F-9DE0-4F33-8C57-1FBA6729D54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525" y="6486525"/>
            <a:ext cx="916305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DA8BA8E-BB4B-482E-AEAE-013EBA850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EC04AE-EB78-4DAC-BBBB-4FDA269E90C7}" type="datetime1">
              <a:rPr lang="en-US"/>
              <a:pPr>
                <a:defRPr/>
              </a:pPr>
              <a:t>4/25/2021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FEA761B-26EF-4CE6-ACAD-DD9D119DF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02-01-EP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198D2A2-1B02-4569-BF9B-E525A38012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E61538-0385-4CA5-9441-CBB2EA3B759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1931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3FEA2B-4BCE-444F-A3F2-3521E58A3D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E33236-B1C3-49AF-AA3E-52F213FCFE05}" type="datetime1">
              <a:rPr lang="en-US"/>
              <a:pPr>
                <a:defRPr/>
              </a:pPr>
              <a:t>4/25/2021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CBDD33-F879-4BD1-BB02-E32A9DFA74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02-01-EP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59422E-DA9A-4AE5-9DA9-0978B98D2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407CCC-DBC1-4E55-8A84-CD6521906A0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1987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5B456A-C2F1-42DE-A87C-AA374E290F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3E2D67-F4FA-45A2-9C71-CB9E47FD6828}" type="datetime1">
              <a:rPr lang="en-US"/>
              <a:pPr>
                <a:defRPr/>
              </a:pPr>
              <a:t>4/25/2021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5AE0B5-25A0-47E5-B11B-4C1F1997C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02-01-EP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54070F-0BFE-4ABD-BE17-618EE0E580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954359-BA5A-473C-A215-716F02F6354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7965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A11813-8342-4317-8D9C-4EFDBA06B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5D52AF-9DA7-4AFB-A5F5-5605FD6BF6A9}" type="datetime1">
              <a:rPr lang="en-US"/>
              <a:pPr>
                <a:defRPr/>
              </a:pPr>
              <a:t>4/25/2021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DCC152-A0A8-4C5F-B76A-8CFB28F21E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02-01-EP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AC2011-8519-49D9-91FD-0EAA54C9B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BC3335-6DD2-4023-A9D2-7BA0430DEF0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2516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B480CF-A349-40C8-8342-1CE67127A1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1A106D-DCD6-4ACC-A3FD-8C43C4959E8D}" type="datetime1">
              <a:rPr lang="en-US"/>
              <a:pPr>
                <a:defRPr/>
              </a:pPr>
              <a:t>4/25/2021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06B475-F1A0-474B-BD5D-D554E2190D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02-01-EP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FE636C-EB46-4287-AA2C-A4297C24C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84DBA8-C1B6-4431-B639-5D251DA7D05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8782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7C3FB5C-E689-41E2-A147-DB5858D035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8F78C7-CB37-46B9-A9BB-818AFEB13D59}" type="datetime1">
              <a:rPr lang="en-US"/>
              <a:pPr>
                <a:defRPr/>
              </a:pPr>
              <a:t>4/25/2021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ED83823-701E-434B-8D9C-CEB7D591C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02-01-EP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0A6A5F2-398E-49BE-995E-1F9B8DCB1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3A3012-B8D0-4906-8DD8-DDFF7B0BFDA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2685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5F1ACA7-7FFE-4079-A016-FC06413CBF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AA8E57-B43A-47A2-996A-37A9DE618802}" type="datetime1">
              <a:rPr lang="en-US"/>
              <a:pPr>
                <a:defRPr/>
              </a:pPr>
              <a:t>4/25/2021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23C61657-F6EE-4D9F-A9CA-AA3BB5E7D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02-01-EP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BC33833E-2194-4CFA-8BB9-7F71B77C95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69FE13-D2A5-407B-9B7D-06470EE7B73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788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A86B5323-F8C6-4F5C-A628-BD7150406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918E38-3C46-4D96-92F7-DEDE2B49B490}" type="datetime1">
              <a:rPr lang="en-US"/>
              <a:pPr>
                <a:defRPr/>
              </a:pPr>
              <a:t>4/25/2021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93826A01-6356-470E-B17F-230F40499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02-01-EP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81368FF8-34EA-473D-B35D-C8B0ECE4A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167EEC-A021-4283-B33C-493060FD2EE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9034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CA19DA21-350E-4D24-A530-B279CD9C5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FAD3B8-0A34-49F8-84CF-DA210606524B}" type="datetime1">
              <a:rPr lang="en-US"/>
              <a:pPr>
                <a:defRPr/>
              </a:pPr>
              <a:t>4/25/2021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290F7AE8-32BC-4D8A-A8C0-36D9DDC03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02-01-EP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F3A781E-CC1C-4322-A702-2A5B8676B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44CA3C-1D47-49C7-B96D-E5C94A7EA44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5738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679FE90-FB04-4FE4-B85B-203FEF647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83858C-1CA9-42B3-939C-14B50882190F}" type="datetime1">
              <a:rPr lang="en-US"/>
              <a:pPr>
                <a:defRPr/>
              </a:pPr>
              <a:t>4/25/2021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0530D9C-1C67-467E-A52C-EFB863A11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02-01-EP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2DDE626-C8CB-4201-ABC0-2941E36298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F38A0C-2AEB-46EA-B81D-5B0DC3FD382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1599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4CEF924-CF06-436D-AAAB-8A4D7C334E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B8FB9E-E966-449C-8D11-00F0827CB0AE}" type="datetime1">
              <a:rPr lang="en-US"/>
              <a:pPr>
                <a:defRPr/>
              </a:pPr>
              <a:t>4/25/2021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557D99A-9359-40D6-A1E6-787F62A61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02-01-EP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DDE645D-03DD-48CA-9C78-7CB809C4B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2D12E6-59EA-4720-A203-2D1B2BBBE19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247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0AC4D83E-DBDC-4EE3-BFF8-4E30E2FB413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13D45D56-BAAC-4F90-B284-6619F4EC20F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DAB230-9088-4172-A6CD-04B23394E9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742EC549-CA1F-4A59-B121-39C0AB3976B5}" type="datetime1">
              <a:rPr lang="en-US"/>
              <a:pPr>
                <a:defRPr/>
              </a:pPr>
              <a:t>4/25/2021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E0E027-3944-4CF2-B623-1492F6C435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02-01-EP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E31BF8-5848-4A69-907A-8361531F47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3E263623-0D8C-4980-879B-D24598215F74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31" name="Picture 11" descr="bar">
            <a:extLst>
              <a:ext uri="{FF2B5EF4-FFF2-40B4-BE49-F238E27FC236}">
                <a16:creationId xmlns:a16="http://schemas.microsoft.com/office/drawing/2014/main" id="{4492EB75-0DE7-400F-845D-DCC0E06AFC7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525" y="6486525"/>
            <a:ext cx="916305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10">
            <a:extLst>
              <a:ext uri="{FF2B5EF4-FFF2-40B4-BE49-F238E27FC236}">
                <a16:creationId xmlns:a16="http://schemas.microsoft.com/office/drawing/2014/main" id="{219265AC-1A1C-441A-93E7-788F8C48BC0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700838" y="6554788"/>
            <a:ext cx="2209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en-US" altLang="en-US" sz="1200">
                <a:solidFill>
                  <a:schemeClr val="bg1"/>
                </a:solidFill>
              </a:rPr>
              <a:t>01-</a:t>
            </a:r>
            <a:fld id="{2A9C7FA4-0EE0-4C69-9B2E-BCDFC93C4133}" type="slidenum">
              <a:rPr lang="en-US" altLang="en-US" sz="1200">
                <a:solidFill>
                  <a:schemeClr val="bg1"/>
                </a:solidFill>
              </a:rPr>
              <a:pPr algn="r" eaLnBrk="1" hangingPunct="1"/>
              <a:t>‹#›</a:t>
            </a:fld>
            <a:r>
              <a:rPr lang="en-US" altLang="en-US" sz="1200">
                <a:solidFill>
                  <a:schemeClr val="bg1"/>
                </a:solidFill>
              </a:rPr>
              <a:t>-D110-EP</a:t>
            </a:r>
            <a:endParaRPr lang="en-US" altLang="en-US" sz="1200" b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37" r:id="rId1"/>
    <p:sldLayoutId id="2147484127" r:id="rId2"/>
    <p:sldLayoutId id="2147484128" r:id="rId3"/>
    <p:sldLayoutId id="2147484129" r:id="rId4"/>
    <p:sldLayoutId id="2147484130" r:id="rId5"/>
    <p:sldLayoutId id="2147484131" r:id="rId6"/>
    <p:sldLayoutId id="2147484132" r:id="rId7"/>
    <p:sldLayoutId id="2147484133" r:id="rId8"/>
    <p:sldLayoutId id="2147484134" r:id="rId9"/>
    <p:sldLayoutId id="2147484135" r:id="rId10"/>
    <p:sldLayoutId id="2147484136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7">
            <a:extLst>
              <a:ext uri="{FF2B5EF4-FFF2-40B4-BE49-F238E27FC236}">
                <a16:creationId xmlns:a16="http://schemas.microsoft.com/office/drawing/2014/main" id="{86DD0066-C436-4A81-8B1F-9A392B768A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6763" y="2119313"/>
            <a:ext cx="2032929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40" tIns="45720" rIns="91440" bIns="45720" anchor="t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400" b="0" dirty="0">
                <a:latin typeface="Arial Black"/>
              </a:rPr>
              <a:t>Unit 9</a:t>
            </a:r>
          </a:p>
        </p:txBody>
      </p:sp>
      <p:sp>
        <p:nvSpPr>
          <p:cNvPr id="3075" name="Rectangle 11">
            <a:extLst>
              <a:ext uri="{FF2B5EF4-FFF2-40B4-BE49-F238E27FC236}">
                <a16:creationId xmlns:a16="http://schemas.microsoft.com/office/drawing/2014/main" id="{DFA8BDB2-471E-4F78-AE4C-2EB0D0393A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6563" y="222250"/>
            <a:ext cx="7988300" cy="199707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5F5F5F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en-US" sz="4800" b="0">
                <a:solidFill>
                  <a:srgbClr val="6699FF"/>
                </a:solidFill>
                <a:latin typeface="Arial Black" panose="020B0A04020102020204" pitchFamily="34" charset="0"/>
              </a:rPr>
              <a:t>Demobilization</a:t>
            </a:r>
          </a:p>
        </p:txBody>
      </p:sp>
      <p:pic>
        <p:nvPicPr>
          <p:cNvPr id="3076" name="Picture 7" descr="2-34a">
            <a:extLst>
              <a:ext uri="{FF2B5EF4-FFF2-40B4-BE49-F238E27FC236}">
                <a16:creationId xmlns:a16="http://schemas.microsoft.com/office/drawing/2014/main" id="{B900A623-FF92-486F-96BB-5640B75267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000" y="2119313"/>
            <a:ext cx="5360988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7">
            <a:extLst>
              <a:ext uri="{FF2B5EF4-FFF2-40B4-BE49-F238E27FC236}">
                <a16:creationId xmlns:a16="http://schemas.microsoft.com/office/drawing/2014/main" id="{1DFC7E93-9F9C-439C-8D56-81FA6B29E9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6763" y="2593975"/>
            <a:ext cx="7462837" cy="2419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 sz="2800"/>
              <a:t>Demonstrate the functionality of the “Incident Resource” screen.</a:t>
            </a:r>
          </a:p>
          <a:p>
            <a:r>
              <a:rPr lang="en-US" altLang="en-US" sz="2800"/>
              <a:t>Demonstrate the demobilization of resources from an incident.</a:t>
            </a:r>
          </a:p>
          <a:p>
            <a:r>
              <a:rPr lang="en-US" altLang="en-US" sz="2800"/>
              <a:t>Describe reassignment of resources.</a:t>
            </a:r>
          </a:p>
        </p:txBody>
      </p:sp>
      <p:sp>
        <p:nvSpPr>
          <p:cNvPr id="11267" name="Rectangle 11">
            <a:extLst>
              <a:ext uri="{FF2B5EF4-FFF2-40B4-BE49-F238E27FC236}">
                <a16:creationId xmlns:a16="http://schemas.microsoft.com/office/drawing/2014/main" id="{BEE18A01-A9A7-4A8F-9AD0-1DBB722BAF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6563" y="417513"/>
            <a:ext cx="7988300" cy="1420812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5F5F5F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SzPct val="80000"/>
              <a:buBlip>
                <a:blip r:embed="rId4"/>
              </a:buBlip>
              <a:defRPr sz="28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996633"/>
              </a:buClr>
              <a:buFont typeface="Wingdings" pitchFamily="2" charset="2"/>
              <a:buChar char="§"/>
              <a:defRPr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6699FF"/>
              </a:buClr>
              <a:buFont typeface="Arial" charset="0"/>
              <a:buChar char="-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96633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6699FF"/>
              </a:buClr>
              <a:buFont typeface="Arial" charset="0"/>
              <a:buChar char="-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99FF"/>
              </a:buClr>
              <a:buFont typeface="Arial" charset="0"/>
              <a:buChar char="-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99FF"/>
              </a:buClr>
              <a:buFont typeface="Arial" charset="0"/>
              <a:buChar char="-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99FF"/>
              </a:buClr>
              <a:buFont typeface="Arial" charset="0"/>
              <a:buChar char="-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99FF"/>
              </a:buClr>
              <a:buFont typeface="Arial" charset="0"/>
              <a:buChar char="-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5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en-US" altLang="en-US" sz="4400" kern="0" dirty="0">
                <a:solidFill>
                  <a:srgbClr val="3D93F1"/>
                </a:solidFill>
                <a:latin typeface="Verdana" pitchFamily="34" charset="0"/>
                <a:ea typeface="+mj-ea"/>
                <a:cs typeface="+mj-cs"/>
              </a:rPr>
              <a:t>Objectives</a:t>
            </a:r>
            <a:endParaRPr lang="en-US" altLang="en-US" sz="4800" b="0" dirty="0">
              <a:solidFill>
                <a:srgbClr val="6699FF"/>
              </a:solidFill>
              <a:latin typeface="Arial Black" pitchFamily="34" charset="0"/>
            </a:endParaRPr>
          </a:p>
        </p:txBody>
      </p:sp>
      <p:sp>
        <p:nvSpPr>
          <p:cNvPr id="4100" name="Text Box 4">
            <a:extLst>
              <a:ext uri="{FF2B5EF4-FFF2-40B4-BE49-F238E27FC236}">
                <a16:creationId xmlns:a16="http://schemas.microsoft.com/office/drawing/2014/main" id="{4D274E8B-4FC9-46CB-A211-7C7A168331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113" y="6499225"/>
            <a:ext cx="7059612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" tIns="45720" rIns="91440" bIns="45720" anchor="t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dirty="0">
                <a:solidFill>
                  <a:srgbClr val="FFCC00"/>
                </a:solidFill>
                <a:latin typeface="Arial"/>
                <a:cs typeface="Arial"/>
              </a:rPr>
              <a:t>D-110 Unit 9:</a:t>
            </a:r>
            <a:r>
              <a:rPr lang="en-US" altLang="en-US" sz="2000" b="0" dirty="0">
                <a:latin typeface="Arial"/>
                <a:cs typeface="Arial"/>
              </a:rPr>
              <a:t> </a:t>
            </a:r>
            <a:r>
              <a:rPr lang="en-US" altLang="en-US" sz="2000" dirty="0">
                <a:solidFill>
                  <a:schemeClr val="bg1"/>
                </a:solidFill>
                <a:latin typeface="Arial"/>
                <a:cs typeface="Arial"/>
              </a:rPr>
              <a:t>Demobilization</a:t>
            </a:r>
          </a:p>
        </p:txBody>
      </p:sp>
      <p:sp>
        <p:nvSpPr>
          <p:cNvPr id="4101" name="TextBox 1">
            <a:extLst>
              <a:ext uri="{FF2B5EF4-FFF2-40B4-BE49-F238E27FC236}">
                <a16:creationId xmlns:a16="http://schemas.microsoft.com/office/drawing/2014/main" id="{71C3DE3D-DAD2-436B-BDC9-97D16DEA06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35900" y="6542088"/>
            <a:ext cx="1177925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solidFill>
                  <a:schemeClr val="bg1"/>
                </a:solidFill>
                <a:latin typeface="Arial"/>
                <a:cs typeface="Arial"/>
              </a:rPr>
              <a:t>9-1-D110-EP</a:t>
            </a:r>
            <a:endParaRPr lang="en-US" altLang="en-US" sz="12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AA172FC57485840B23E50755FE1E7F8" ma:contentTypeVersion="8" ma:contentTypeDescription="Create a new document." ma:contentTypeScope="" ma:versionID="41911f0940921f56ec1df2d59bcc9c62">
  <xsd:schema xmlns:xsd="http://www.w3.org/2001/XMLSchema" xmlns:xs="http://www.w3.org/2001/XMLSchema" xmlns:p="http://schemas.microsoft.com/office/2006/metadata/properties" xmlns:ns2="00ac04ce-50ab-4ac6-b1c2-af95c1e8e5b8" xmlns:ns3="22468c1e-1b42-4c8e-b519-46b6b05803d5" targetNamespace="http://schemas.microsoft.com/office/2006/metadata/properties" ma:root="true" ma:fieldsID="eea5c912ed807e28d390210349814683" ns2:_="" ns3:_="">
    <xsd:import namespace="00ac04ce-50ab-4ac6-b1c2-af95c1e8e5b8"/>
    <xsd:import namespace="22468c1e-1b42-4c8e-b519-46b6b05803d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ac04ce-50ab-4ac6-b1c2-af95c1e8e5b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2468c1e-1b42-4c8e-b519-46b6b05803d5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93156DC-A96F-4C6A-925F-64BAAEB4E1F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647995B-C4F2-4868-BF24-28F9B99D0C2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0ac04ce-50ab-4ac6-b1c2-af95c1e8e5b8"/>
    <ds:schemaRef ds:uri="22468c1e-1b42-4c8e-b519-46b6b05803d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4365</TotalTime>
  <Words>39</Words>
  <Application>Microsoft Office PowerPoint</Application>
  <PresentationFormat>On-screen Show (4:3)</PresentationFormat>
  <Paragraphs>12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Bureau of Land Management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1: Expanded Dispatch Organization</dc:title>
  <dc:creator>isather</dc:creator>
  <cp:lastModifiedBy>USDA Forest Service</cp:lastModifiedBy>
  <cp:revision>140</cp:revision>
  <dcterms:created xsi:type="dcterms:W3CDTF">2005-06-01T21:12:19Z</dcterms:created>
  <dcterms:modified xsi:type="dcterms:W3CDTF">2021-04-25T19:56:18Z</dcterms:modified>
</cp:coreProperties>
</file>